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00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145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08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472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858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463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671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77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991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680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70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08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76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56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31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66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52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49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36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1663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Studying the Distant Past-Early Man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950" y="2529950"/>
            <a:ext cx="3360074" cy="224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251" y="2640500"/>
            <a:ext cx="3198675" cy="179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Later Stone Age People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317850" y="12536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Neanderthals-found in Neander Valley, Germany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First to bury their dead?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97096"/>
            <a:ext cx="1595099" cy="15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941000" y="3272175"/>
            <a:ext cx="6522899" cy="16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 i="1" u="sng">
                <a:solidFill>
                  <a:schemeClr val="dk1"/>
                </a:solidFill>
              </a:rPr>
              <a:t>Homo Sapiens-</a:t>
            </a:r>
            <a:r>
              <a:rPr lang="en" sz="3000">
                <a:solidFill>
                  <a:schemeClr val="dk1"/>
                </a:solidFill>
              </a:rPr>
              <a:t>”wise people”</a:t>
            </a:r>
          </a:p>
          <a:p>
            <a:pPr marL="457200" lvl="0" indent="-228600" rtl="0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" sz="3000">
                <a:solidFill>
                  <a:schemeClr val="dk1"/>
                </a:solidFill>
              </a:rPr>
              <a:t>Taller, less muscular</a:t>
            </a:r>
          </a:p>
          <a:p>
            <a:pPr marL="457200" lvl="0" indent="-228600" rtl="0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" sz="3000">
                <a:solidFill>
                  <a:schemeClr val="dk1"/>
                </a:solidFill>
              </a:rPr>
              <a:t>Developed complex language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75" y="1020350"/>
            <a:ext cx="5026375" cy="250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7926" y="358075"/>
            <a:ext cx="2878425" cy="45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How does having a shared language help a culture?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Neanderthals eventually disappeared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lost a battle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mixed in with other groups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Populating the Earth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Many groups of early humans appeared and then died out. Homo Sapiens or modern humans were the last to appear.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Over many thousands of years, they spread out to populate almost every land area of the world.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Migration Theories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04325" y="13627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Originated in Africa, migrated to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other parts of the world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Some scientists believe these large-brained humans developed in different parts of the world and then mixed to become 1 group, known as Homo Sapiens.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4071" t="34006" r="57258"/>
          <a:stretch/>
        </p:blipFill>
        <p:spPr>
          <a:xfrm>
            <a:off x="6661975" y="88350"/>
            <a:ext cx="1917899" cy="24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Adapting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As humans migrated, they settled into new environments and had to adapt to different climate, plants, and animals.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They had to change their way of life to survive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Forming larger communities-hunt together, defend their communities...became clans (25-50 people)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Developing Culture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Clans mingled for trading of objects and information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Paleolithic communities become more complex,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artwork is one example: Las Caux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religion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farming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500" y="2530500"/>
            <a:ext cx="5079550" cy="25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50" y="222725"/>
            <a:ext cx="43815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75" y="430550"/>
            <a:ext cx="2771099" cy="277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7350" y="524624"/>
            <a:ext cx="2639855" cy="291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1500" y="1770050"/>
            <a:ext cx="2917049" cy="291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1817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Study of Early Humans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i="1" u="sng"/>
              <a:t>Anthropology</a:t>
            </a:r>
            <a:r>
              <a:rPr lang="en"/>
              <a:t>-study of how human beings behave, act together, where they came from, and what makes one group different from others.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b="1" i="1" u="sng"/>
              <a:t>Archaeologists</a:t>
            </a:r>
            <a:r>
              <a:rPr lang="en"/>
              <a:t>-study human life in the past by examining the things that people left behind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50275" y="259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Until about 5,000 yrs. ago, people had no way to write things down.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 b="1" i="1" u="sng"/>
              <a:t>Pre-history</a:t>
            </a:r>
            <a:r>
              <a:rPr lang="en" sz="2400"/>
              <a:t>-time before things were written down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Archeologists, look for the places where people may</a:t>
            </a:r>
            <a:r>
              <a:rPr lang="en"/>
              <a:t> </a:t>
            </a:r>
            <a:r>
              <a:rPr lang="en" sz="2400"/>
              <a:t>have lived.</a:t>
            </a:r>
          </a:p>
          <a:p>
            <a:pPr>
              <a:spcBef>
                <a:spcPts val="0"/>
              </a:spcBef>
              <a:buNone/>
            </a:pPr>
            <a:r>
              <a:rPr lang="en" sz="2400" b="1" i="1" u="sng">
                <a:solidFill>
                  <a:schemeClr val="accent6"/>
                </a:solidFill>
              </a:rPr>
              <a:t>Why?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274" y="3131076"/>
            <a:ext cx="2784625" cy="18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60150" y="1695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1758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i="1"/>
              <a:t>Things left behind may include:</a:t>
            </a:r>
          </a:p>
          <a:p>
            <a:pPr rtl="0">
              <a:spcBef>
                <a:spcPts val="0"/>
              </a:spcBef>
              <a:buNone/>
            </a:pPr>
            <a:r>
              <a:rPr lang="en" b="1" i="1" u="sng"/>
              <a:t>Fossils</a:t>
            </a:r>
            <a:r>
              <a:rPr lang="en"/>
              <a:t>-bones, plants, feathers</a:t>
            </a:r>
          </a:p>
          <a:p>
            <a:pPr rtl="0">
              <a:spcBef>
                <a:spcPts val="0"/>
              </a:spcBef>
              <a:buNone/>
            </a:pPr>
            <a:r>
              <a:rPr lang="en" b="1" i="1" u="sng"/>
              <a:t>Carbon Dating</a:t>
            </a:r>
            <a:r>
              <a:rPr lang="en"/>
              <a:t>- the more carbon found=younger remains, less carbon=older remains</a:t>
            </a:r>
          </a:p>
          <a:p>
            <a:pPr>
              <a:spcBef>
                <a:spcPts val="0"/>
              </a:spcBef>
              <a:buNone/>
            </a:pPr>
            <a:r>
              <a:rPr lang="en" b="1" i="1" u="sng"/>
              <a:t>Artifacts</a:t>
            </a:r>
            <a:r>
              <a:rPr lang="en"/>
              <a:t>-objects made and used by humans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625" y="412250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Hunt for Early Humans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00575" y="11787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Where did the first human remains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appear on earth?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Leakey's-gorge in Eastern Africa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Donald Johnson-”Lucy”-Ethiopia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Tim White-”Ardi”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Michael Brunet-found remains in Central Africa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00" y="1349075"/>
            <a:ext cx="2212975" cy="24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Hunter-Gatherer Societies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These humans lived by hunting small animals and gathering plants.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Harsh life, many groups died out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Need to develop tools and skills to meet their needs, made life easier-</a:t>
            </a:r>
            <a:r>
              <a:rPr lang="en" b="1" i="1" u="sng"/>
              <a:t>technology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875" y="516062"/>
            <a:ext cx="4762500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400" y="652300"/>
            <a:ext cx="2560849" cy="172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3525" y="2859762"/>
            <a:ext cx="25146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Development of Tools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Made of stone-</a:t>
            </a:r>
            <a:r>
              <a:rPr lang="en" b="1" i="1" u="sng"/>
              <a:t>Paleolithic-Old Stone Age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These tools needed to cut, chop, scrape animal skins.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Eventually became weapons, enabled humans to hunt for larger animals.</a:t>
            </a:r>
          </a:p>
          <a:p>
            <a:pPr>
              <a:spcBef>
                <a:spcPts val="0"/>
              </a:spcBef>
              <a:buNone/>
            </a:pPr>
            <a:r>
              <a:rPr lang="en" b="1" i="1" u="sng">
                <a:solidFill>
                  <a:schemeClr val="accent6"/>
                </a:solidFill>
              </a:rPr>
              <a:t>Fire- why was this an important step in human development? What good is fire?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1574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Wandering Bands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Culture-the way of life of a people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Stone-Age hunters lived in small groups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Nomads-people who move from place to place with the seasons, </a:t>
            </a:r>
            <a:r>
              <a:rPr lang="en" b="1" i="1" u="sng">
                <a:solidFill>
                  <a:schemeClr val="accent6"/>
                </a:solidFill>
              </a:rPr>
              <a:t>WHY?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464</Words>
  <Application>Microsoft Office PowerPoint</Application>
  <PresentationFormat>On-screen Show (16:9)</PresentationFormat>
  <Paragraphs>66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light-gradient</vt:lpstr>
      <vt:lpstr>Studying the Distant Past-Early Man</vt:lpstr>
      <vt:lpstr>Study of Early Humans</vt:lpstr>
      <vt:lpstr>PowerPoint Presentation</vt:lpstr>
      <vt:lpstr>PowerPoint Presentation</vt:lpstr>
      <vt:lpstr>The Hunt for Early Humans</vt:lpstr>
      <vt:lpstr>Hunter-Gatherer Societies</vt:lpstr>
      <vt:lpstr>PowerPoint Presentation</vt:lpstr>
      <vt:lpstr>Development of Tools</vt:lpstr>
      <vt:lpstr>Wandering Bands</vt:lpstr>
      <vt:lpstr>Later Stone Age People</vt:lpstr>
      <vt:lpstr>PowerPoint Presentation</vt:lpstr>
      <vt:lpstr>PowerPoint Presentation</vt:lpstr>
      <vt:lpstr>Populating the Earth</vt:lpstr>
      <vt:lpstr>Migration Theories</vt:lpstr>
      <vt:lpstr>Adapting</vt:lpstr>
      <vt:lpstr>Developing Culture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the Distant Past-Early Man</dc:title>
  <dc:creator>Sara Justus</dc:creator>
  <cp:lastModifiedBy>Sara Justus</cp:lastModifiedBy>
  <cp:revision>1</cp:revision>
  <dcterms:modified xsi:type="dcterms:W3CDTF">2015-09-15T16:28:27Z</dcterms:modified>
</cp:coreProperties>
</file>